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38504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6920" y="36576"/>
            <a:ext cx="4956048" cy="832104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336" y="5038344"/>
            <a:ext cx="3840480" cy="266090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4" y="5038344"/>
            <a:ext cx="3840480" cy="266090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106424" y="6172200"/>
            <a:ext cx="3364992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26405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Shailesh Chaudhary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5212080" y="5148072"/>
            <a:ext cx="3364992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26405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Date: 2081.11.27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1106424" y="5660136"/>
            <a:ext cx="3364992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26405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Sameer Sapkota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1106424" y="7196328"/>
            <a:ext cx="3364992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Manish Pandey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1106424" y="6684264"/>
            <a:ext cx="3364992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26405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Sushant Thapa</a:t>
            </a:r>
            <a:endParaRPr lang="en-US" sz="2320" dirty="0"/>
          </a:p>
        </p:txBody>
      </p:sp>
      <p:sp>
        <p:nvSpPr>
          <p:cNvPr id="11" name="Text 5"/>
          <p:cNvSpPr/>
          <p:nvPr/>
        </p:nvSpPr>
        <p:spPr>
          <a:xfrm>
            <a:off x="1106424" y="5148072"/>
            <a:ext cx="3364992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26405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Members: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859536" y="685800"/>
            <a:ext cx="7973568" cy="4078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Samya Sewa Yatayat: Efficient Bus Booking System</a:t>
            </a:r>
            <a:endParaRPr lang="en-US" sz="64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36576"/>
            <a:ext cx="4956048" cy="81747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912" y="2139696"/>
            <a:ext cx="5001768" cy="169164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138160" y="2734056"/>
            <a:ext cx="320040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Overview</a:t>
            </a:r>
            <a:endParaRPr lang="en-US" sz="3750" dirty="0"/>
          </a:p>
        </p:txBody>
      </p:sp>
      <p:sp>
        <p:nvSpPr>
          <p:cNvPr id="6" name="Text 1"/>
          <p:cNvSpPr/>
          <p:nvPr/>
        </p:nvSpPr>
        <p:spPr>
          <a:xfrm>
            <a:off x="6062472" y="5221224"/>
            <a:ext cx="7470648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Helps customers check bus details, book seats, and cancel bookings. Saves and loads booking data automatically.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6062472" y="4187952"/>
            <a:ext cx="7470648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System Description</a:t>
            </a:r>
            <a:endParaRPr lang="en-US" sz="2320" dirty="0"/>
          </a:p>
        </p:txBody>
      </p:sp>
      <p:sp>
        <p:nvSpPr>
          <p:cNvPr id="8" name="Text 3"/>
          <p:cNvSpPr/>
          <p:nvPr/>
        </p:nvSpPr>
        <p:spPr>
          <a:xfrm>
            <a:off x="6062472" y="4700016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Samya Sewa Yatayat is a digital bus seat booking system. 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7305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36576"/>
            <a:ext cx="4956048" cy="81747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912" y="1545336"/>
            <a:ext cx="5001768" cy="169164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062472" y="6181344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Save and load booking data from a file</a:t>
            </a: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6062472" y="3602736"/>
            <a:ext cx="7470648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20" dirty="0"/>
          </a:p>
        </p:txBody>
      </p:sp>
      <p:sp>
        <p:nvSpPr>
          <p:cNvPr id="7" name="Text 2"/>
          <p:cNvSpPr/>
          <p:nvPr/>
        </p:nvSpPr>
        <p:spPr>
          <a:xfrm>
            <a:off x="6062472" y="4626864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 • Check seat availability in real-time. 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138160" y="2139696"/>
            <a:ext cx="320040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Key Features</a:t>
            </a:r>
            <a:endParaRPr lang="en-US" sz="3750" dirty="0"/>
          </a:p>
        </p:txBody>
      </p:sp>
      <p:sp>
        <p:nvSpPr>
          <p:cNvPr id="9" name="Text 4"/>
          <p:cNvSpPr/>
          <p:nvPr/>
        </p:nvSpPr>
        <p:spPr>
          <a:xfrm>
            <a:off x="6062472" y="4105656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View bus details and fare information.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6062472" y="5669280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Cancel a booking when required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6062472" y="5148072"/>
            <a:ext cx="7470648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Book a seat with customer details. 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88" y="1828800"/>
            <a:ext cx="5001768" cy="16916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106424" y="4389120"/>
            <a:ext cx="12426696" cy="18928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User selects 'Book Seat'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System asks for details (name, phone, age, seat number, destination)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Checks seat availability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If available, confirms booking &amp; saves data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If not available, prompts for another seat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106424" y="3886200"/>
            <a:ext cx="124266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Process: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5660136" y="2423160"/>
            <a:ext cx="320040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Flowchart</a:t>
            </a:r>
            <a:endParaRPr lang="en-US" sz="3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472" y="1325880"/>
            <a:ext cx="7086600" cy="16916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59536" y="3246120"/>
            <a:ext cx="12920472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59536" y="3895344"/>
            <a:ext cx="12920472" cy="30266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🖥️ C Programming Language – Core language for the system.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📂 File Handling – Reads/writes booking data (travel.txt).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📊 Data Structures –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📌 Arrays → Seat availability tracking.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🗂 Structures (struct) → Stores booking details.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🔤 String Handling – Uses strcpy, strcmp, fgets, etc.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✅ Input Validation &amp; Error Handling – Prevents invalid inputs.</a:t>
            </a: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b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</a:b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4617720" y="1929384"/>
            <a:ext cx="5276088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🛠️ Technologies Used</a:t>
            </a:r>
            <a:endParaRPr lang="en-US" sz="3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19886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36576"/>
            <a:ext cx="14575536" cy="913485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120" y="1682496"/>
            <a:ext cx="5870448" cy="1691640"/>
          </a:xfrm>
          <a:prstGeom prst="rect">
            <a:avLst/>
          </a:prstGeom>
        </p:spPr>
      </p:pic>
      <p:graphicFrame>
        <p:nvGraphicFramePr>
          <p:cNvPr id="7" name="Table 0"/>
          <p:cNvGraphicFramePr>
            <a:graphicFrameLocks noGrp="1"/>
          </p:cNvGraphicFramePr>
          <p:nvPr/>
        </p:nvGraphicFramePr>
        <p:xfrm>
          <a:off x="859536" y="3840480"/>
          <a:ext cx="12920472" cy="3831336"/>
        </p:xfrm>
        <a:graphic>
          <a:graphicData uri="http://schemas.openxmlformats.org/drawingml/2006/table">
            <a:tbl>
              <a:tblPr/>
              <a:tblGrid>
                <a:gridCol w="4297680"/>
                <a:gridCol w="4297680"/>
                <a:gridCol w="4297680"/>
              </a:tblGrid>
              <a:tr h="941832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Seat Number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Status (Booked/Available)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Passenger Name (if booked)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60120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1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Booked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samir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60120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2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Available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-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41832"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3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Booked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1890"/>
                        </a:lnSpc>
                        <a:buNone/>
                      </a:pPr>
                      <a:r>
                        <a:rPr lang="en-US" sz="1180" b="1" dirty="0">
                          <a:solidFill>
                            <a:srgbClr val="264050"/>
                          </a:solidFill>
                          <a:latin typeface="思源宋体-思源宋体-Regular" pitchFamily="34" charset="0"/>
                          <a:ea typeface="思源宋体-思源宋体-Regular" pitchFamily="34" charset="-122"/>
                          <a:cs typeface="思源宋体-思源宋体-Regular" pitchFamily="34" charset="-120"/>
                        </a:rPr>
                        <a:t>samya</a:t>
                      </a:r>
                      <a:endParaRPr lang="en-US" sz="1200" dirty="0"/>
                    </a:p>
                  </a:txBody>
                  <a:tcPr marL="234950" marR="234950" marT="234950" marB="234950" anchor="t">
                    <a:lnL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970" cap="flat" cmpd="sng" algn="ctr">
                      <a:solidFill>
                        <a:srgbClr val="BDC3C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 0"/>
          <p:cNvSpPr/>
          <p:nvPr/>
        </p:nvSpPr>
        <p:spPr>
          <a:xfrm>
            <a:off x="5221224" y="2286000"/>
            <a:ext cx="406908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Seat Availability </a:t>
            </a:r>
            <a:endParaRPr lang="en-US" sz="3750" dirty="0"/>
          </a:p>
        </p:txBody>
      </p:sp>
      <p:sp>
        <p:nvSpPr>
          <p:cNvPr id="5" name="Text 1"/>
          <p:cNvSpPr/>
          <p:nvPr/>
        </p:nvSpPr>
        <p:spPr>
          <a:xfrm>
            <a:off x="859536" y="685800"/>
            <a:ext cx="12920472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 </a:t>
            </a:r>
            <a:endParaRPr lang="en-US" sz="4640" dirty="0"/>
          </a:p>
        </p:txBody>
      </p:sp>
      <p:sp>
        <p:nvSpPr>
          <p:cNvPr id="8" name="Text 2"/>
          <p:cNvSpPr/>
          <p:nvPr/>
        </p:nvSpPr>
        <p:spPr>
          <a:xfrm>
            <a:off x="859536" y="8138160"/>
            <a:ext cx="12920472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88" y="2020824"/>
            <a:ext cx="5001768" cy="16916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106424" y="4581144"/>
            <a:ext cx="12426696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Efficient and quick seat booking.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Avoids overbooking and seat duplication.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Ensures data is saved for future reference.</a:t>
            </a:r>
            <a:endParaRPr lang="en-US" sz="1850" dirty="0"/>
          </a:p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Simple and user-friendly interface.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5660136" y="2615184"/>
            <a:ext cx="320040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Advantages</a:t>
            </a:r>
            <a:endParaRPr lang="en-US" sz="3750" dirty="0"/>
          </a:p>
        </p:txBody>
      </p:sp>
      <p:sp>
        <p:nvSpPr>
          <p:cNvPr id="6" name="Text 2"/>
          <p:cNvSpPr/>
          <p:nvPr/>
        </p:nvSpPr>
        <p:spPr>
          <a:xfrm>
            <a:off x="1106424" y="4069080"/>
            <a:ext cx="124266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System Benefits</a:t>
            </a:r>
            <a:endParaRPr lang="en-US" sz="232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88" y="2066544"/>
            <a:ext cx="5001768" cy="16916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106424" y="5669280"/>
            <a:ext cx="12426696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Future improvements can make it more advanced.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5660136" y="2660904"/>
            <a:ext cx="3200400" cy="6035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9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Conclusion</a:t>
            </a:r>
            <a:endParaRPr lang="en-US" sz="3750" dirty="0"/>
          </a:p>
        </p:txBody>
      </p:sp>
      <p:sp>
        <p:nvSpPr>
          <p:cNvPr id="6" name="Text 2"/>
          <p:cNvSpPr/>
          <p:nvPr/>
        </p:nvSpPr>
        <p:spPr>
          <a:xfrm>
            <a:off x="1106424" y="4626864"/>
            <a:ext cx="12426696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samya Sewa Yatayat simplifies the bus booking process. 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106424" y="4114800"/>
            <a:ext cx="124266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32525C"/>
                </a:solidFill>
                <a:latin typeface="思源宋体-思源宋体-Bold" pitchFamily="34" charset="0"/>
                <a:ea typeface="思源宋体-思源宋体-Bold" pitchFamily="34" charset="-122"/>
                <a:cs typeface="思源宋体-思源宋体-Bold" pitchFamily="34" charset="-120"/>
              </a:rPr>
              <a:t>Final Thoughts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1106424" y="5148072"/>
            <a:ext cx="12426696" cy="3840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b="1" dirty="0">
                <a:solidFill>
                  <a:srgbClr val="264050"/>
                </a:solidFill>
                <a:latin typeface="思源宋体-思源宋体-Regular" pitchFamily="34" charset="0"/>
                <a:ea typeface="思源宋体-思源宋体-Regular" pitchFamily="34" charset="-122"/>
                <a:cs typeface="思源宋体-思源宋体-Regular" pitchFamily="34" charset="-120"/>
              </a:rPr>
              <a:t>• Ensures systematic booking management. 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1595</Words>
  <Application>WPS Presentation</Application>
  <PresentationFormat>On-screen Show (16:9)</PresentationFormat>
  <Paragraphs>95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思源宋体-思源宋体-Bold</vt:lpstr>
      <vt:lpstr>思源宋体-思源宋体-Bold</vt:lpstr>
      <vt:lpstr>思源宋体-思源宋体-Bold</vt:lpstr>
      <vt:lpstr>思源宋体-思源宋体-Regular</vt:lpstr>
      <vt:lpstr>思源宋体-思源宋体-Regular</vt:lpstr>
      <vt:lpstr>思源宋体-思源宋体-Regular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dolra</cp:lastModifiedBy>
  <cp:revision>2</cp:revision>
  <dcterms:created xsi:type="dcterms:W3CDTF">2025-03-10T05:53:00Z</dcterms:created>
  <dcterms:modified xsi:type="dcterms:W3CDTF">2025-03-10T05:58:11Z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2098069B268D445A81D7B0F92B4B5829_12</vt:lpwstr>
  </property>
  <property fmtid="{D5CDD505-2E9C-101B-9397-08002B2CF9AE}" pid="3" name="KSOProductBuildVer">
    <vt:lpwstr>1033-12.2.0.20326</vt:lpwstr>
  </property>
</Properties>
</file>